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0" d="100"/>
          <a:sy n="70" d="100"/>
        </p:scale>
        <p:origin x="-10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8A58D-BB55-4EA2-B294-5813F26F60D3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44A8F-74B1-42C9-B3DA-8E9F9337C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756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8A58D-BB55-4EA2-B294-5813F26F60D3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44A8F-74B1-42C9-B3DA-8E9F9337C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398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8A58D-BB55-4EA2-B294-5813F26F60D3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44A8F-74B1-42C9-B3DA-8E9F9337C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409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8A58D-BB55-4EA2-B294-5813F26F60D3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44A8F-74B1-42C9-B3DA-8E9F9337C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530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8A58D-BB55-4EA2-B294-5813F26F60D3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44A8F-74B1-42C9-B3DA-8E9F9337C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991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8A58D-BB55-4EA2-B294-5813F26F60D3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44A8F-74B1-42C9-B3DA-8E9F9337C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811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8A58D-BB55-4EA2-B294-5813F26F60D3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44A8F-74B1-42C9-B3DA-8E9F9337C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808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8A58D-BB55-4EA2-B294-5813F26F60D3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44A8F-74B1-42C9-B3DA-8E9F9337C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193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8A58D-BB55-4EA2-B294-5813F26F60D3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44A8F-74B1-42C9-B3DA-8E9F9337C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068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8A58D-BB55-4EA2-B294-5813F26F60D3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44A8F-74B1-42C9-B3DA-8E9F9337C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761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8A58D-BB55-4EA2-B294-5813F26F60D3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44A8F-74B1-42C9-B3DA-8E9F9337C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049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8A58D-BB55-4EA2-B294-5813F26F60D3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44A8F-74B1-42C9-B3DA-8E9F9337C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899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177543">
            <a:off x="7668975" y="4451954"/>
            <a:ext cx="1959431" cy="125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/>
        </p:nvSpPr>
        <p:spPr>
          <a:xfrm>
            <a:off x="152400" y="304800"/>
            <a:ext cx="8345627" cy="632460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823688" y="2414798"/>
            <a:ext cx="2324101" cy="2104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Oval 5"/>
          <p:cNvSpPr/>
          <p:nvPr/>
        </p:nvSpPr>
        <p:spPr>
          <a:xfrm>
            <a:off x="914400" y="1981200"/>
            <a:ext cx="1447800" cy="1295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810000" y="1512627"/>
            <a:ext cx="4611827" cy="4114800"/>
          </a:xfrm>
          <a:prstGeom prst="ellips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634687">
            <a:off x="7932681" y="1646942"/>
            <a:ext cx="1959431" cy="125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Oval 8"/>
          <p:cNvSpPr/>
          <p:nvPr/>
        </p:nvSpPr>
        <p:spPr>
          <a:xfrm>
            <a:off x="914400" y="3581400"/>
            <a:ext cx="1447800" cy="1295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418230" y="2305049"/>
            <a:ext cx="914400" cy="89535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447800" y="3733800"/>
            <a:ext cx="914400" cy="89535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684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11740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Rochester City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Atkinson, Amanda (Dooley)</dc:creator>
  <cp:lastModifiedBy>Atkinson, Amanda (Dooley)</cp:lastModifiedBy>
  <cp:revision>1</cp:revision>
  <cp:lastPrinted>2011-12-06T13:15:04Z</cp:lastPrinted>
  <dcterms:created xsi:type="dcterms:W3CDTF">2011-12-06T13:07:27Z</dcterms:created>
  <dcterms:modified xsi:type="dcterms:W3CDTF">2011-12-06T13:15:24Z</dcterms:modified>
</cp:coreProperties>
</file>